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0668" y="617799"/>
            <a:ext cx="1628567" cy="5079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2463" y="4157582"/>
            <a:ext cx="8099727" cy="32405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73477" y="8723592"/>
            <a:ext cx="4238048" cy="13653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106" y="617799"/>
            <a:ext cx="1932901" cy="5079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3240" y="8311720"/>
            <a:ext cx="839186" cy="7618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39185" cy="7618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7015580" cy="1516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311" y="1713969"/>
            <a:ext cx="16403392" cy="4915843"/>
            <a:chOff x="31311" y="1713969"/>
            <a:chExt cx="16403392" cy="49158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11" y="1713969"/>
              <a:ext cx="16403392" cy="49158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4062" y="8554676"/>
            <a:ext cx="6569368" cy="8343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14062" y="7872139"/>
            <a:ext cx="16833109" cy="164571"/>
            <a:chOff x="-414062" y="7872139"/>
            <a:chExt cx="16833109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414062" y="7872139"/>
              <a:ext cx="16833109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96520" cy="7618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7015580" cy="1516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4062" y="8554674"/>
            <a:ext cx="9672172" cy="8343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14062" y="7872139"/>
            <a:ext cx="16833109" cy="164571"/>
            <a:chOff x="-414062" y="7872139"/>
            <a:chExt cx="1683310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14062" y="7872139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682" y="2163841"/>
            <a:ext cx="16444730" cy="5550876"/>
            <a:chOff x="-25682" y="2163841"/>
            <a:chExt cx="16444730" cy="55508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5682" y="2163841"/>
              <a:ext cx="16444730" cy="55508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4328" cy="7618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7015580" cy="1516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083" y="8400583"/>
            <a:ext cx="9267114" cy="14387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14062" y="7872139"/>
            <a:ext cx="16833109" cy="164571"/>
            <a:chOff x="-414062" y="7872139"/>
            <a:chExt cx="1683310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14062" y="7872139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1258" y="2094440"/>
            <a:ext cx="12361587" cy="5777698"/>
            <a:chOff x="201258" y="2094440"/>
            <a:chExt cx="12361587" cy="57776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258" y="2094440"/>
              <a:ext cx="12361587" cy="57776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54406" y="4931925"/>
            <a:ext cx="2583673" cy="1365356"/>
            <a:chOff x="13354406" y="4931925"/>
            <a:chExt cx="2583673" cy="13653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54406" y="4931925"/>
              <a:ext cx="2583673" cy="13653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0138" cy="7618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7015580" cy="1516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5202" y="8751703"/>
            <a:ext cx="5820573" cy="8343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14062" y="7872139"/>
            <a:ext cx="16833109" cy="164571"/>
            <a:chOff x="-414062" y="7872139"/>
            <a:chExt cx="1683310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14062" y="7872139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9693" y="1946602"/>
            <a:ext cx="11667442" cy="5848490"/>
            <a:chOff x="1789693" y="1946602"/>
            <a:chExt cx="11667442" cy="58484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9693" y="1946602"/>
              <a:ext cx="11667442" cy="58484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9852" cy="761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3722" y="9188303"/>
            <a:ext cx="8628448" cy="8343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14062" y="8591567"/>
            <a:ext cx="16833109" cy="164571"/>
            <a:chOff x="-414062" y="8591567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14062" y="8591567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29831" y="714682"/>
            <a:ext cx="9636614" cy="7876885"/>
            <a:chOff x="3229831" y="714682"/>
            <a:chExt cx="9636614" cy="78768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9831" y="714682"/>
              <a:ext cx="9636614" cy="78768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13766" y="-79115"/>
            <a:ext cx="10232129" cy="151688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8328" cy="761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2210" y="8306284"/>
            <a:ext cx="11483045" cy="14387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14062" y="8036710"/>
            <a:ext cx="16833109" cy="164571"/>
            <a:chOff x="-414062" y="8036710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14062" y="8036710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13766" y="-79115"/>
            <a:ext cx="7015580" cy="15168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1028563"/>
            <a:ext cx="5612125" cy="4088612"/>
            <a:chOff x="0" y="1028563"/>
            <a:chExt cx="5612125" cy="40886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028563"/>
              <a:ext cx="5612125" cy="40886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074425" y="4114294"/>
            <a:ext cx="9638416" cy="3922416"/>
            <a:chOff x="-4074425" y="4114294"/>
            <a:chExt cx="9638416" cy="39224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4074425" y="4114294"/>
              <a:ext cx="9638416" cy="39224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89884" y="1685506"/>
            <a:ext cx="4257807" cy="6171429"/>
            <a:chOff x="8689884" y="1685506"/>
            <a:chExt cx="4257807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89884" y="1685506"/>
              <a:ext cx="4257807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36518" cy="7618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7015580" cy="1516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8246" y="8528993"/>
            <a:ext cx="11805923" cy="8343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14062" y="7872139"/>
            <a:ext cx="16833109" cy="164571"/>
            <a:chOff x="-414062" y="7872139"/>
            <a:chExt cx="1683310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14062" y="7872139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15081" y="4905594"/>
            <a:ext cx="2745490" cy="2440435"/>
            <a:chOff x="12815081" y="4905594"/>
            <a:chExt cx="2745490" cy="24404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15081" y="4905594"/>
              <a:ext cx="2745490" cy="2440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08305" y="1573172"/>
            <a:ext cx="2903629" cy="2451954"/>
            <a:chOff x="12708305" y="1573172"/>
            <a:chExt cx="2903629" cy="24519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08305" y="1573172"/>
              <a:ext cx="2903629" cy="24519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84888" y="2561990"/>
            <a:ext cx="5761845" cy="5213098"/>
            <a:chOff x="6184888" y="2561990"/>
            <a:chExt cx="5761845" cy="52130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84888" y="2561990"/>
              <a:ext cx="5761845" cy="52130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2502151"/>
            <a:ext cx="5888435" cy="4806886"/>
            <a:chOff x="0" y="2502151"/>
            <a:chExt cx="5888435" cy="48068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2502151"/>
              <a:ext cx="5888435" cy="4806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4709" cy="7618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5584402" cy="1516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8246" y="8751703"/>
            <a:ext cx="10089745" cy="8343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14062" y="7872139"/>
            <a:ext cx="16833109" cy="164571"/>
            <a:chOff x="-414062" y="7872139"/>
            <a:chExt cx="1683310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14062" y="7872139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08389" y="2422474"/>
            <a:ext cx="11510659" cy="4878541"/>
            <a:chOff x="4908389" y="2422474"/>
            <a:chExt cx="11510659" cy="48785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08389" y="2422474"/>
              <a:ext cx="11510659" cy="48785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1258" y="2833389"/>
            <a:ext cx="3799533" cy="3437673"/>
            <a:chOff x="201258" y="2833389"/>
            <a:chExt cx="3799533" cy="34376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1258" y="2833389"/>
              <a:ext cx="3799533" cy="343767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063427" y="6018961"/>
            <a:ext cx="4176193" cy="58467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24483" y="6070454"/>
            <a:ext cx="4176193" cy="5846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78039" y="2172578"/>
            <a:ext cx="10445065" cy="5181731"/>
            <a:chOff x="5178039" y="2172578"/>
            <a:chExt cx="10445065" cy="51817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8039" y="2172578"/>
              <a:ext cx="10445065" cy="51817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844328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2" y="433725"/>
            <a:ext cx="4872226" cy="15168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8246" y="8751703"/>
            <a:ext cx="9697201" cy="8343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14062" y="7872139"/>
            <a:ext cx="16833109" cy="164571"/>
            <a:chOff x="-414062" y="7872139"/>
            <a:chExt cx="16833109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414062" y="7872139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1258" y="2833389"/>
            <a:ext cx="3799533" cy="3437673"/>
            <a:chOff x="201258" y="2833389"/>
            <a:chExt cx="3799533" cy="34376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1258" y="2833389"/>
              <a:ext cx="3799533" cy="343767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063427" y="6018961"/>
            <a:ext cx="4176193" cy="58467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97192" y="4890756"/>
            <a:ext cx="4176193" cy="58467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36899" cy="7618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5584402" cy="1516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3442" y="8349227"/>
            <a:ext cx="9439399" cy="20432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9744" y="8204286"/>
            <a:ext cx="16833109" cy="164571"/>
            <a:chOff x="-439744" y="8204286"/>
            <a:chExt cx="1683310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9744" y="8204286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3547" y="1622141"/>
            <a:ext cx="10272496" cy="6414569"/>
            <a:chOff x="2093547" y="1622141"/>
            <a:chExt cx="10272496" cy="64145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93547" y="1622141"/>
              <a:ext cx="10272496" cy="64145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1618" y="-228571"/>
            <a:ext cx="6605648" cy="11009524"/>
            <a:chOff x="1811618" y="-228571"/>
            <a:chExt cx="6605648" cy="110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1618" y="-228571"/>
              <a:ext cx="6605648" cy="110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9419" y="8311720"/>
            <a:ext cx="866994" cy="7618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42498" y="2433128"/>
            <a:ext cx="2730867" cy="24028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03598" y="4877950"/>
            <a:ext cx="1176051" cy="15393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65753" y="5958543"/>
            <a:ext cx="2505915" cy="11582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84664" y="7014597"/>
            <a:ext cx="1229787" cy="4584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79657" y="4877950"/>
            <a:ext cx="1288423" cy="15393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41753" y="6108001"/>
            <a:ext cx="3286504" cy="7105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60664" y="6706121"/>
            <a:ext cx="1838606" cy="4584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3581" y="445594"/>
            <a:ext cx="894880" cy="13586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38763" y="9704477"/>
            <a:ext cx="2902388" cy="40633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66994" cy="7618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5584402" cy="1516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3442" y="8349227"/>
            <a:ext cx="9560791" cy="20432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9744" y="8204286"/>
            <a:ext cx="16833109" cy="164571"/>
            <a:chOff x="-439744" y="8204286"/>
            <a:chExt cx="1683310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9744" y="8204286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23437" y="1746687"/>
            <a:ext cx="10491644" cy="6457599"/>
            <a:chOff x="2323437" y="1746687"/>
            <a:chExt cx="10491644" cy="64575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3437" y="1746687"/>
              <a:ext cx="10491644" cy="6457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4328" cy="7618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4872226" cy="1516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1853" y="8528993"/>
            <a:ext cx="9682184" cy="14387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9744" y="8204286"/>
            <a:ext cx="16833109" cy="164571"/>
            <a:chOff x="-439744" y="8204286"/>
            <a:chExt cx="1683310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9744" y="8204286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2529562"/>
            <a:ext cx="16393365" cy="5277955"/>
            <a:chOff x="0" y="2529562"/>
            <a:chExt cx="16393365" cy="52779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529562"/>
              <a:ext cx="16393365" cy="52779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52137" cy="7618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4872226" cy="1516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1853" y="8528998"/>
            <a:ext cx="13322284" cy="14387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9744" y="8204286"/>
            <a:ext cx="16833109" cy="164571"/>
            <a:chOff x="-439744" y="8204286"/>
            <a:chExt cx="1683310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9744" y="8204286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4426" y="2529978"/>
            <a:ext cx="15081870" cy="5506732"/>
            <a:chOff x="644426" y="2529978"/>
            <a:chExt cx="15081870" cy="55067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4426" y="2529978"/>
              <a:ext cx="15081870" cy="55067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47947" cy="7618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4872226" cy="1516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1853" y="8528998"/>
            <a:ext cx="11832841" cy="14387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9744" y="8204286"/>
            <a:ext cx="16833109" cy="164571"/>
            <a:chOff x="-439744" y="8204286"/>
            <a:chExt cx="1683310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439744" y="8204286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08169" y="0"/>
            <a:ext cx="9915837" cy="8204286"/>
            <a:chOff x="6508169" y="0"/>
            <a:chExt cx="9915837" cy="820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8169" y="0"/>
              <a:ext cx="9915837" cy="820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57661" cy="7618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5069420" cy="1516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9744" y="8204286"/>
            <a:ext cx="16833109" cy="164571"/>
            <a:chOff x="-439744" y="8204286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9744" y="8204286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31123" y="0"/>
            <a:ext cx="9908638" cy="8204286"/>
            <a:chOff x="6431123" y="0"/>
            <a:chExt cx="9908638" cy="820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1123" y="0"/>
              <a:ext cx="9908638" cy="820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6171" y="8700341"/>
            <a:ext cx="12487973" cy="14387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56137" cy="7618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8851766" cy="1516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9744" y="8204286"/>
            <a:ext cx="16833109" cy="164571"/>
            <a:chOff x="-439744" y="8204286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9744" y="8204286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986" y="8403493"/>
            <a:ext cx="13975967" cy="20432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1884620"/>
            <a:ext cx="16441455" cy="6285631"/>
            <a:chOff x="0" y="1884620"/>
            <a:chExt cx="16441455" cy="62856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84620"/>
              <a:ext cx="16441455" cy="62856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65906" y="617799"/>
            <a:ext cx="3333329" cy="5079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102" y="4851232"/>
            <a:ext cx="6968828" cy="18353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2106" y="617799"/>
            <a:ext cx="1417105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7630" y="617799"/>
            <a:ext cx="1984748" cy="5079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3240" y="8311716"/>
            <a:ext cx="864327" cy="7618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3421" y="5900240"/>
            <a:ext cx="9859091" cy="34484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629" y="9704477"/>
            <a:ext cx="1546323" cy="4063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761092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784" y="1684089"/>
            <a:ext cx="3945024" cy="516364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5371" y="5279933"/>
            <a:ext cx="7414385" cy="34270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0484" y="7999993"/>
            <a:ext cx="2238040" cy="8343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629" y="9704477"/>
            <a:ext cx="1320602" cy="7007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64711" cy="7618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4359526" cy="1516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311" y="1713969"/>
            <a:ext cx="16403392" cy="4915843"/>
            <a:chOff x="31311" y="1713969"/>
            <a:chExt cx="16403392" cy="49158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11" y="1713969"/>
              <a:ext cx="16403392" cy="49158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651" y="8306284"/>
            <a:ext cx="10938242" cy="14387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14062" y="7872139"/>
            <a:ext cx="16833109" cy="164571"/>
            <a:chOff x="-414062" y="7872139"/>
            <a:chExt cx="16833109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414062" y="7872139"/>
              <a:ext cx="16833109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76901" cy="7618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6422484" cy="15168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8591567"/>
            <a:ext cx="16833109" cy="164571"/>
            <a:chOff x="-331776" y="8591567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31776" y="8591567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3188" y="8907227"/>
            <a:ext cx="10361398" cy="14422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5227" y="1852811"/>
            <a:ext cx="14819103" cy="6516047"/>
            <a:chOff x="675227" y="1852811"/>
            <a:chExt cx="14819103" cy="65160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5227" y="1852811"/>
              <a:ext cx="14819103" cy="6516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80901" cy="7618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6422484" cy="15168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8036710"/>
            <a:ext cx="16833109" cy="164571"/>
            <a:chOff x="-331776" y="8036710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31776" y="8036710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7141" y="8156755"/>
            <a:ext cx="11576853" cy="13138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5913" y="1362670"/>
            <a:ext cx="14819103" cy="6516047"/>
            <a:chOff x="485913" y="1362670"/>
            <a:chExt cx="14819103" cy="65160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913" y="1362670"/>
              <a:ext cx="14819103" cy="651604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71517" y="9317783"/>
            <a:ext cx="13392027" cy="7618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65282" cy="7618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6422484" cy="15168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7954424"/>
            <a:ext cx="16833109" cy="164571"/>
            <a:chOff x="-331776" y="7954424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31776" y="7954424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98" y="3834668"/>
            <a:ext cx="6171429" cy="4119757"/>
            <a:chOff x="12698" y="3834668"/>
            <a:chExt cx="6171429" cy="41197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98" y="3834668"/>
              <a:ext cx="6171429" cy="41197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50943" y="4194479"/>
            <a:ext cx="9068104" cy="3759946"/>
            <a:chOff x="7350943" y="4194479"/>
            <a:chExt cx="9068104" cy="37599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50943" y="4194479"/>
              <a:ext cx="9068104" cy="375994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0118" y="8349811"/>
            <a:ext cx="11720830" cy="13138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84901" cy="7618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6422484" cy="15168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7954424"/>
            <a:ext cx="16833109" cy="164571"/>
            <a:chOff x="-331776" y="7954424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31776" y="7954424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98" y="3834668"/>
            <a:ext cx="6171429" cy="4119757"/>
            <a:chOff x="12698" y="3834668"/>
            <a:chExt cx="6171429" cy="41197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98" y="3834668"/>
              <a:ext cx="6171429" cy="41197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50943" y="4194479"/>
            <a:ext cx="9068104" cy="3759946"/>
            <a:chOff x="7350943" y="4194479"/>
            <a:chExt cx="9068104" cy="37599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50943" y="4194479"/>
              <a:ext cx="9068104" cy="375994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0118" y="8349811"/>
            <a:ext cx="11720830" cy="13138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79773" y="1684088"/>
            <a:ext cx="4615083" cy="51636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0590" y="5279933"/>
            <a:ext cx="9902900" cy="21024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3617" y="6914550"/>
            <a:ext cx="9259817" cy="8343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9420" y="8311716"/>
            <a:ext cx="780901" cy="7618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81" y="445594"/>
            <a:ext cx="894880" cy="13586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38763" y="9704477"/>
            <a:ext cx="2902388" cy="4063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2021-11-17T20:57:16Z</dcterms:created>
  <dcterms:modified xsi:type="dcterms:W3CDTF">2021-11-17T20:57:16Z</dcterms:modified>
</cp:coreProperties>
</file>